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740"/>
    <a:srgbClr val="772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 snapToObjects="1">
      <p:cViewPr varScale="1">
        <p:scale>
          <a:sx n="83" d="100"/>
          <a:sy n="83" d="100"/>
        </p:scale>
        <p:origin x="30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7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4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6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5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4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5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1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5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AB39-638D-C745-B82A-6056F5DC4D4D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0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4DE0BA-9A63-6D1D-61BE-1BB82B039750}"/>
              </a:ext>
            </a:extLst>
          </p:cNvPr>
          <p:cNvSpPr/>
          <p:nvPr/>
        </p:nvSpPr>
        <p:spPr>
          <a:xfrm>
            <a:off x="113191" y="238454"/>
            <a:ext cx="6618686" cy="9488870"/>
          </a:xfrm>
          <a:prstGeom prst="rect">
            <a:avLst/>
          </a:prstGeom>
          <a:noFill/>
          <a:ln w="38100"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1DE8A5-7C92-87CA-8BC6-E13F664B89B5}"/>
              </a:ext>
            </a:extLst>
          </p:cNvPr>
          <p:cNvSpPr/>
          <p:nvPr/>
        </p:nvSpPr>
        <p:spPr>
          <a:xfrm rot="5400000">
            <a:off x="2959712" y="-2595137"/>
            <a:ext cx="951504" cy="6618685"/>
          </a:xfrm>
          <a:prstGeom prst="rect">
            <a:avLst/>
          </a:prstGeom>
          <a:solidFill>
            <a:srgbClr val="032740"/>
          </a:solidFill>
          <a:ln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D6E7D5-7CB0-E45D-DC71-C422A1358880}"/>
              </a:ext>
            </a:extLst>
          </p:cNvPr>
          <p:cNvSpPr txBox="1"/>
          <p:nvPr/>
        </p:nvSpPr>
        <p:spPr>
          <a:xfrm>
            <a:off x="564392" y="329484"/>
            <a:ext cx="5483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caregivers can help their children with reading!</a:t>
            </a:r>
            <a:endParaRPr lang="en-US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E7312589-A502-8717-4A4D-5304DDD8B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4" r="184" b="581"/>
          <a:stretch/>
        </p:blipFill>
        <p:spPr>
          <a:xfrm>
            <a:off x="348238" y="1449465"/>
            <a:ext cx="3024012" cy="1805010"/>
          </a:xfrm>
          <a:prstGeom prst="roundRect">
            <a:avLst/>
          </a:prstGeom>
          <a:ln w="38100">
            <a:noFill/>
          </a:ln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94C30E8-4741-9268-739F-893F0EB5D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" t="1114" r="6119" b="1"/>
          <a:stretch/>
        </p:blipFill>
        <p:spPr>
          <a:xfrm>
            <a:off x="3600304" y="1449465"/>
            <a:ext cx="3006482" cy="1805010"/>
          </a:xfrm>
          <a:prstGeom prst="roundRect">
            <a:avLst/>
          </a:prstGeom>
          <a:ln w="38100">
            <a:noFill/>
          </a:ln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9E99CB13-5A53-22A7-7E9D-73BF64BFC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7" t="5280" r="13460" b="18270"/>
          <a:stretch/>
        </p:blipFill>
        <p:spPr>
          <a:xfrm>
            <a:off x="348238" y="3503198"/>
            <a:ext cx="3048780" cy="1773409"/>
          </a:xfrm>
          <a:prstGeom prst="roundRect">
            <a:avLst/>
          </a:prstGeom>
          <a:ln w="3810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E6F244-3166-C6CC-A7F0-B26CB110D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48" r="7001" b="26356"/>
          <a:stretch/>
        </p:blipFill>
        <p:spPr>
          <a:xfrm>
            <a:off x="3499167" y="7617833"/>
            <a:ext cx="2988675" cy="1858387"/>
          </a:xfrm>
          <a:prstGeom prst="roundRect">
            <a:avLst/>
          </a:prstGeom>
          <a:ln w="38100">
            <a:noFill/>
          </a:ln>
        </p:spPr>
      </p:pic>
      <p:pic>
        <p:nvPicPr>
          <p:cNvPr id="19" name="Picture 18" descr="A picture containing text, indoor, table, dining table&#10;&#10;Description automatically generated">
            <a:extLst>
              <a:ext uri="{FF2B5EF4-FFF2-40B4-BE49-F238E27FC236}">
                <a16:creationId xmlns:a16="http://schemas.microsoft.com/office/drawing/2014/main" id="{D159F70A-7EC5-DCF8-424E-9766DA3440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46" t="4796" r="4485"/>
          <a:stretch/>
        </p:blipFill>
        <p:spPr>
          <a:xfrm>
            <a:off x="316256" y="5508343"/>
            <a:ext cx="3080762" cy="1867004"/>
          </a:xfrm>
          <a:prstGeom prst="roundRect">
            <a:avLst/>
          </a:prstGeom>
          <a:ln w="38100">
            <a:noFill/>
          </a:ln>
        </p:spPr>
      </p:pic>
      <p:pic>
        <p:nvPicPr>
          <p:cNvPr id="20" name="Picture 19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9797DC16-E916-7C79-D01D-78E303E47C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376" t="7018" r="14646" b="15384"/>
          <a:stretch/>
        </p:blipFill>
        <p:spPr>
          <a:xfrm>
            <a:off x="3552443" y="3414537"/>
            <a:ext cx="3024008" cy="1858386"/>
          </a:xfrm>
          <a:prstGeom prst="roundRect">
            <a:avLst/>
          </a:prstGeom>
          <a:ln w="12700"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56BA6E-7FD3-0C4A-94BF-CBDB669F28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48" t="11406" r="22591" b="21698"/>
          <a:stretch/>
        </p:blipFill>
        <p:spPr>
          <a:xfrm>
            <a:off x="289707" y="7607083"/>
            <a:ext cx="3089818" cy="1858386"/>
          </a:xfrm>
          <a:prstGeom prst="roundRect">
            <a:avLst/>
          </a:prstGeom>
          <a:ln w="12700"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F412E9-0902-C237-0300-390CB901F9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196" r="-121" b="7385"/>
          <a:stretch/>
        </p:blipFill>
        <p:spPr>
          <a:xfrm>
            <a:off x="3525881" y="5508343"/>
            <a:ext cx="3031843" cy="1858386"/>
          </a:xfrm>
          <a:prstGeom prst="round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388344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a188e2d-56f4-4f7a-a55c-e30715b3b209" xsi:nil="true"/>
    <lcf76f155ced4ddcb4097134ff3c332f xmlns="9a188e2d-56f4-4f7a-a55c-e30715b3b209">
      <Terms xmlns="http://schemas.microsoft.com/office/infopath/2007/PartnerControls"/>
    </lcf76f155ced4ddcb4097134ff3c332f>
    <TaxCatchAll xmlns="85282a53-827d-4236-8de6-76a7d51d147d" xsi:nil="true"/>
  </documentManagement>
</p:properties>
</file>

<file path=customXml/itemProps1.xml><?xml version="1.0" encoding="utf-8"?>
<ds:datastoreItem xmlns:ds="http://schemas.openxmlformats.org/officeDocument/2006/customXml" ds:itemID="{753B5192-9294-491D-AA51-FF6E13C2C2AD}"/>
</file>

<file path=customXml/itemProps2.xml><?xml version="1.0" encoding="utf-8"?>
<ds:datastoreItem xmlns:ds="http://schemas.openxmlformats.org/officeDocument/2006/customXml" ds:itemID="{C150142B-90A4-49AE-A4AF-5E9928B77F13}"/>
</file>

<file path=customXml/itemProps3.xml><?xml version="1.0" encoding="utf-8"?>
<ds:datastoreItem xmlns:ds="http://schemas.openxmlformats.org/officeDocument/2006/customXml" ds:itemID="{B37D32B0-4FA2-4E21-9E9A-A7C0D0F33DC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9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3</cp:revision>
  <dcterms:created xsi:type="dcterms:W3CDTF">2022-05-24T13:16:36Z</dcterms:created>
  <dcterms:modified xsi:type="dcterms:W3CDTF">2022-06-24T07:57:29Z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21305000.0000000</vt:lpwstr>
  </property>
  <property fmtid="{D5CDD505-2E9C-101B-9397-08002B2CF9AE}" pid="3" name="ContentTypeId">
    <vt:lpwstr>0x010100DFC6A18534733744B03A335C49297917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